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B89B-7B47-4533-B2E6-980C62B9EF93}" type="datetimeFigureOut">
              <a:rPr lang="tr-TR" smtClean="0"/>
              <a:t>10.09.2015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FAA6-9574-446E-96FA-4FCFDCA1AED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Disisleri Bakanligi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ender.erarslan</dc:creator>
  <cp:lastModifiedBy>ender.erarslan</cp:lastModifiedBy>
  <cp:revision>1</cp:revision>
  <dcterms:created xsi:type="dcterms:W3CDTF">2015-09-10T10:16:06Z</dcterms:created>
  <dcterms:modified xsi:type="dcterms:W3CDTF">2015-09-10T10:18:29Z</dcterms:modified>
</cp:coreProperties>
</file>